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61" r:id="rId3"/>
    <p:sldId id="262" r:id="rId4"/>
  </p:sldIdLst>
  <p:sldSz cx="9144000" cy="6858000" type="screen4x3"/>
  <p:notesSz cx="6858000" cy="9777413"/>
  <p:custDataLst>
    <p:tags r:id="rId7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Imago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Imago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2">
          <p15:clr>
            <a:srgbClr val="A4A3A4"/>
          </p15:clr>
        </p15:guide>
        <p15:guide id="2" orient="horz" pos="330">
          <p15:clr>
            <a:srgbClr val="A4A3A4"/>
          </p15:clr>
        </p15:guide>
        <p15:guide id="3" orient="horz" pos="1266">
          <p15:clr>
            <a:srgbClr val="A4A3A4"/>
          </p15:clr>
        </p15:guide>
        <p15:guide id="4" orient="horz" pos="1098">
          <p15:clr>
            <a:srgbClr val="A4A3A4"/>
          </p15:clr>
        </p15:guide>
        <p15:guide id="5" orient="horz" pos="4110">
          <p15:clr>
            <a:srgbClr val="A4A3A4"/>
          </p15:clr>
        </p15:guide>
        <p15:guide id="6" pos="255">
          <p15:clr>
            <a:srgbClr val="A4A3A4"/>
          </p15:clr>
        </p15:guide>
        <p15:guide id="7" pos="55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CF4EA"/>
    <a:srgbClr val="B760F9"/>
    <a:srgbClr val="3365FB"/>
    <a:srgbClr val="00B7A5"/>
    <a:srgbClr val="F76681"/>
    <a:srgbClr val="D49FFF"/>
    <a:srgbClr val="A2C1FE"/>
    <a:srgbClr val="676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37" autoAdjust="0"/>
    <p:restoredTop sz="94660"/>
  </p:normalViewPr>
  <p:slideViewPr>
    <p:cSldViewPr>
      <p:cViewPr>
        <p:scale>
          <a:sx n="125" d="100"/>
          <a:sy n="125" d="100"/>
        </p:scale>
        <p:origin x="90" y="90"/>
      </p:cViewPr>
      <p:guideLst>
        <p:guide orient="horz" pos="3682"/>
        <p:guide orient="horz" pos="330"/>
        <p:guide orient="horz" pos="1266"/>
        <p:guide orient="horz" pos="1098"/>
        <p:guide orient="horz" pos="4110"/>
        <p:guide pos="255"/>
        <p:guide pos="55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54" y="-114"/>
      </p:cViewPr>
      <p:guideLst>
        <p:guide orient="horz" pos="30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08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1413" y="850900"/>
            <a:ext cx="4575175" cy="3432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1850"/>
            <a:ext cx="5029200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Klicken Sie, um die Formate des Vorlagentextes zu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8707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1pPr>
    <a:lvl2pPr marL="457200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2pPr>
    <a:lvl3pPr marL="9159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3pPr>
    <a:lvl4pPr marL="13731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4pPr>
    <a:lvl5pPr marL="1830388" algn="l" defTabSz="9159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Imago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70" name="shpGridNormal" hidden="1"/>
          <p:cNvGrpSpPr>
            <a:grpSpLocks/>
          </p:cNvGrpSpPr>
          <p:nvPr userDrawn="1"/>
        </p:nvGrpSpPr>
        <p:grpSpPr bwMode="auto">
          <a:xfrm>
            <a:off x="397120" y="514350"/>
            <a:ext cx="8354157" cy="5764213"/>
            <a:chOff x="271" y="324"/>
            <a:chExt cx="5701" cy="3631"/>
          </a:xfrm>
        </p:grpSpPr>
        <p:sp>
          <p:nvSpPr>
            <p:cNvPr id="94266" name="shpGridTitle" hidden="1"/>
            <p:cNvSpPr>
              <a:spLocks noChangeArrowheads="1"/>
            </p:cNvSpPr>
            <p:nvPr userDrawn="1"/>
          </p:nvSpPr>
          <p:spPr bwMode="auto">
            <a:xfrm>
              <a:off x="271" y="324"/>
              <a:ext cx="5701" cy="771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CH" sz="2400"/>
            </a:p>
          </p:txBody>
        </p:sp>
        <p:sp>
          <p:nvSpPr>
            <p:cNvPr id="94268" name="shpGridMain" hidden="1"/>
            <p:cNvSpPr>
              <a:spLocks noChangeArrowheads="1"/>
            </p:cNvSpPr>
            <p:nvPr userDrawn="1"/>
          </p:nvSpPr>
          <p:spPr bwMode="auto">
            <a:xfrm>
              <a:off x="271" y="1179"/>
              <a:ext cx="5701" cy="2776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fr-CH" sz="2400"/>
            </a:p>
          </p:txBody>
        </p:sp>
      </p:grpSp>
      <p:sp>
        <p:nvSpPr>
          <p:cNvPr id="94242" name="shpTitleLine"/>
          <p:cNvSpPr>
            <a:spLocks noChangeShapeType="1"/>
          </p:cNvSpPr>
          <p:nvPr/>
        </p:nvSpPr>
        <p:spPr bwMode="auto">
          <a:xfrm>
            <a:off x="0" y="1738313"/>
            <a:ext cx="81607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94230" name="shpPlaceholderTitle"/>
          <p:cNvSpPr>
            <a:spLocks noGrp="1" noChangeArrowheads="1"/>
          </p:cNvSpPr>
          <p:nvPr>
            <p:ph type="ctrTitle"/>
          </p:nvPr>
        </p:nvSpPr>
        <p:spPr>
          <a:xfrm>
            <a:off x="383931" y="2601913"/>
            <a:ext cx="8376138" cy="1008062"/>
          </a:xfrm>
        </p:spPr>
        <p:txBody>
          <a:bodyPr/>
          <a:lstStyle>
            <a:lvl1pPr>
              <a:defRPr sz="3000"/>
            </a:lvl1pPr>
          </a:lstStyle>
          <a:p>
            <a:pPr lvl="0"/>
            <a:r>
              <a:rPr lang="fr-CH" noProof="0" smtClean="0"/>
              <a:t>Click to edit Master title style</a:t>
            </a:r>
          </a:p>
        </p:txBody>
      </p:sp>
      <p:sp>
        <p:nvSpPr>
          <p:cNvPr id="94231" name="shpPlaceholderMain"/>
          <p:cNvSpPr>
            <a:spLocks noGrp="1" noChangeArrowheads="1"/>
          </p:cNvSpPr>
          <p:nvPr>
            <p:ph type="subTitle" idx="1"/>
          </p:nvPr>
        </p:nvSpPr>
        <p:spPr>
          <a:xfrm>
            <a:off x="398585" y="3644901"/>
            <a:ext cx="8361485" cy="576263"/>
          </a:xfrm>
        </p:spPr>
        <p:txBody>
          <a:bodyPr/>
          <a:lstStyle>
            <a:lvl1pPr marL="0" indent="0">
              <a:buFontTx/>
              <a:buNone/>
              <a:defRPr sz="3300" b="1" i="1">
                <a:latin typeface="Minion" pitchFamily="2" charset="0"/>
              </a:defRPr>
            </a:lvl1pPr>
          </a:lstStyle>
          <a:p>
            <a:pPr lvl="0"/>
            <a:r>
              <a:rPr lang="fr-CH" noProof="0" smtClean="0"/>
              <a:t>Click to edit Master subtitle style</a:t>
            </a:r>
          </a:p>
        </p:txBody>
      </p:sp>
      <p:sp>
        <p:nvSpPr>
          <p:cNvPr id="94263" name="shpLogoBackground"/>
          <p:cNvSpPr>
            <a:spLocks noChangeArrowheads="1"/>
          </p:cNvSpPr>
          <p:nvPr userDrawn="1"/>
        </p:nvSpPr>
        <p:spPr bwMode="white">
          <a:xfrm>
            <a:off x="7702550" y="115888"/>
            <a:ext cx="1062403" cy="865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CH"/>
          </a:p>
        </p:txBody>
      </p:sp>
      <p:pic>
        <p:nvPicPr>
          <p:cNvPr id="9" name="shpLogoPicDark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919720" y="180340"/>
            <a:ext cx="979170" cy="655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25F00-55C7-4159-96ED-33FC18106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0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639" y="452439"/>
            <a:ext cx="2089638" cy="5826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328" y="452439"/>
            <a:ext cx="6132634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27A04-B349-4C41-9EBD-AC2BB721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32AB4-61FB-4062-9E20-33DD6EC64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10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649DD-8E2B-4957-9020-F806BA43D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93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7120" y="1806575"/>
            <a:ext cx="4106008" cy="447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804" y="1806575"/>
            <a:ext cx="4107473" cy="4471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45B92-9666-4195-B6E1-FD81DD2D8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5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5FE86-6BD3-48ED-9042-E3EF8447C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52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165CB-D5E5-4F49-B52C-2E6BB58C0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0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DFCCA-F568-422D-8A8C-1E409588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887CC-8431-4B91-BABD-191FD7EEA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hpPlaceholderDate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hpPlaceholderNumber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E69C4-9F4A-4EC7-99BF-B1E5BD2F10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3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" name="shpPlaceholderDate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7120" y="6323014"/>
            <a:ext cx="8354157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600"/>
            </a:lvl1pPr>
          </a:lstStyle>
          <a:p>
            <a:endParaRPr lang="en-US" dirty="0"/>
          </a:p>
        </p:txBody>
      </p:sp>
      <p:sp>
        <p:nvSpPr>
          <p:cNvPr id="40961" name="shpPlaceholder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7120" y="6323014"/>
            <a:ext cx="8354157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/>
            </a:lvl1pPr>
          </a:lstStyle>
          <a:p>
            <a:fld id="{0FBB20A0-29A2-4F03-9BB9-2B9F07088D5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35" name="shpPlaceholderTitle"/>
          <p:cNvSpPr>
            <a:spLocks noGrp="1" noChangeArrowheads="1"/>
          </p:cNvSpPr>
          <p:nvPr>
            <p:ph type="title"/>
          </p:nvPr>
        </p:nvSpPr>
        <p:spPr bwMode="auto">
          <a:xfrm>
            <a:off x="388328" y="452439"/>
            <a:ext cx="7366000" cy="130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38" name="shpPlaceholderMain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7120" y="1806575"/>
            <a:ext cx="835415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41000" name="shpGridNormal" hidden="1"/>
          <p:cNvGrpSpPr>
            <a:grpSpLocks/>
          </p:cNvGrpSpPr>
          <p:nvPr userDrawn="1"/>
        </p:nvGrpSpPr>
        <p:grpSpPr bwMode="auto">
          <a:xfrm>
            <a:off x="397120" y="514350"/>
            <a:ext cx="8354157" cy="6005513"/>
            <a:chOff x="271" y="324"/>
            <a:chExt cx="5701" cy="3783"/>
          </a:xfrm>
        </p:grpSpPr>
        <p:sp>
          <p:nvSpPr>
            <p:cNvPr id="40993" name="shpGridTitle" hidden="1"/>
            <p:cNvSpPr>
              <a:spLocks noChangeArrowheads="1"/>
            </p:cNvSpPr>
            <p:nvPr userDrawn="1"/>
          </p:nvSpPr>
          <p:spPr bwMode="auto">
            <a:xfrm>
              <a:off x="271" y="324"/>
              <a:ext cx="5701" cy="771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40994" name="shpGridMain" hidden="1"/>
            <p:cNvSpPr>
              <a:spLocks noChangeArrowheads="1"/>
            </p:cNvSpPr>
            <p:nvPr userDrawn="1"/>
          </p:nvSpPr>
          <p:spPr bwMode="auto">
            <a:xfrm>
              <a:off x="271" y="1179"/>
              <a:ext cx="5701" cy="2776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  <p:sp>
          <p:nvSpPr>
            <p:cNvPr id="40998" name="shpGridFooter" hidden="1"/>
            <p:cNvSpPr>
              <a:spLocks noChangeArrowheads="1"/>
            </p:cNvSpPr>
            <p:nvPr userDrawn="1"/>
          </p:nvSpPr>
          <p:spPr bwMode="auto">
            <a:xfrm>
              <a:off x="271" y="4005"/>
              <a:ext cx="5701" cy="102"/>
            </a:xfrm>
            <a:prstGeom prst="rect">
              <a:avLst/>
            </a:prstGeom>
            <a:noFill/>
            <a:ln w="12700">
              <a:solidFill>
                <a:srgbClr val="676767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14" name="shpLogoBackground"/>
          <p:cNvSpPr>
            <a:spLocks noChangeArrowheads="1"/>
          </p:cNvSpPr>
          <p:nvPr userDrawn="1"/>
        </p:nvSpPr>
        <p:spPr bwMode="white">
          <a:xfrm>
            <a:off x="7702550" y="115888"/>
            <a:ext cx="1062404" cy="865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dirty="0"/>
          </a:p>
        </p:txBody>
      </p:sp>
      <p:pic>
        <p:nvPicPr>
          <p:cNvPr id="9" name="shpLogoPicDark"/>
          <p:cNvPicPr>
            <a:picLocks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919720" y="180340"/>
            <a:ext cx="979170" cy="6553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Imago" pitchFamily="2" charset="0"/>
        </a:defRPr>
      </a:lvl9pPr>
    </p:titleStyle>
    <p:bodyStyle>
      <a:lvl1pPr marL="285750" indent="-285750" algn="l" rtl="0" eaLnBrk="0" fontAlgn="base" hangingPunct="0">
        <a:spcBef>
          <a:spcPct val="75000"/>
        </a:spcBef>
        <a:spcAft>
          <a:spcPct val="0"/>
        </a:spcAft>
        <a:buSzPct val="10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87338" algn="l" rtl="0" eaLnBrk="0" fontAlgn="base" hangingPunct="0">
        <a:spcBef>
          <a:spcPct val="3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241425" indent="-28733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719263" indent="-287338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955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527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099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671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24313" indent="-28575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EMEA_Region-0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3" y="1412776"/>
            <a:ext cx="8355012" cy="482734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04813" y="529869"/>
            <a:ext cx="9097823" cy="12132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9pPr>
          </a:lstStyle>
          <a:p>
            <a:r>
              <a:rPr lang="en-US" dirty="0" smtClean="0"/>
              <a:t>EEMEA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4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louredmap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894153"/>
            <a:ext cx="6840760" cy="5630472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04813" y="523875"/>
            <a:ext cx="8619247" cy="114938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9pPr>
          </a:lstStyle>
          <a:p>
            <a:r>
              <a:rPr lang="en-US" dirty="0" smtClean="0"/>
              <a:t>CCE Sub-Region</a:t>
            </a:r>
            <a:endParaRPr lang="en-US" dirty="0"/>
          </a:p>
        </p:txBody>
      </p:sp>
      <p:pic>
        <p:nvPicPr>
          <p:cNvPr id="8" name="Picture 7" descr="CCE Subregio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105" y="2406464"/>
            <a:ext cx="4076524" cy="1161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173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CE Subregio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420888"/>
            <a:ext cx="4076524" cy="11617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04813" y="523875"/>
            <a:ext cx="8619247" cy="114938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Imago" pitchFamily="2" charset="0"/>
              </a:defRPr>
            </a:lvl9pPr>
          </a:lstStyle>
          <a:p>
            <a:r>
              <a:rPr lang="en-US" dirty="0" smtClean="0"/>
              <a:t>Georgia</a:t>
            </a:r>
            <a:endParaRPr lang="en-US" dirty="0"/>
          </a:p>
        </p:txBody>
      </p:sp>
      <p:sp>
        <p:nvSpPr>
          <p:cNvPr id="84" name="Freeform 74"/>
          <p:cNvSpPr>
            <a:spLocks/>
          </p:cNvSpPr>
          <p:nvPr/>
        </p:nvSpPr>
        <p:spPr bwMode="auto">
          <a:xfrm>
            <a:off x="3770511" y="3068960"/>
            <a:ext cx="225425" cy="166688"/>
          </a:xfrm>
          <a:custGeom>
            <a:avLst/>
            <a:gdLst>
              <a:gd name="T0" fmla="*/ 46 w 283"/>
              <a:gd name="T1" fmla="*/ 102 h 209"/>
              <a:gd name="T2" fmla="*/ 46 w 283"/>
              <a:gd name="T3" fmla="*/ 102 h 209"/>
              <a:gd name="T4" fmla="*/ 0 w 283"/>
              <a:gd name="T5" fmla="*/ 58 h 209"/>
              <a:gd name="T6" fmla="*/ 99 w 283"/>
              <a:gd name="T7" fmla="*/ 0 h 209"/>
              <a:gd name="T8" fmla="*/ 157 w 283"/>
              <a:gd name="T9" fmla="*/ 31 h 209"/>
              <a:gd name="T10" fmla="*/ 195 w 283"/>
              <a:gd name="T11" fmla="*/ 31 h 209"/>
              <a:gd name="T12" fmla="*/ 237 w 283"/>
              <a:gd name="T13" fmla="*/ 69 h 209"/>
              <a:gd name="T14" fmla="*/ 283 w 283"/>
              <a:gd name="T15" fmla="*/ 123 h 209"/>
              <a:gd name="T16" fmla="*/ 252 w 283"/>
              <a:gd name="T17" fmla="*/ 180 h 209"/>
              <a:gd name="T18" fmla="*/ 203 w 283"/>
              <a:gd name="T19" fmla="*/ 205 h 209"/>
              <a:gd name="T20" fmla="*/ 143 w 283"/>
              <a:gd name="T21" fmla="*/ 209 h 209"/>
              <a:gd name="T22" fmla="*/ 134 w 283"/>
              <a:gd name="T23" fmla="*/ 162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09">
                <a:moveTo>
                  <a:pt x="46" y="102"/>
                </a:moveTo>
                <a:lnTo>
                  <a:pt x="46" y="102"/>
                </a:lnTo>
                <a:cubicBezTo>
                  <a:pt x="32" y="94"/>
                  <a:pt x="0" y="58"/>
                  <a:pt x="0" y="58"/>
                </a:cubicBezTo>
                <a:cubicBezTo>
                  <a:pt x="0" y="58"/>
                  <a:pt x="70" y="1"/>
                  <a:pt x="99" y="0"/>
                </a:cubicBezTo>
                <a:cubicBezTo>
                  <a:pt x="115" y="0"/>
                  <a:pt x="141" y="27"/>
                  <a:pt x="157" y="31"/>
                </a:cubicBezTo>
                <a:cubicBezTo>
                  <a:pt x="166" y="33"/>
                  <a:pt x="186" y="27"/>
                  <a:pt x="195" y="31"/>
                </a:cubicBezTo>
                <a:cubicBezTo>
                  <a:pt x="208" y="36"/>
                  <a:pt x="227" y="59"/>
                  <a:pt x="237" y="69"/>
                </a:cubicBezTo>
                <a:cubicBezTo>
                  <a:pt x="249" y="82"/>
                  <a:pt x="283" y="123"/>
                  <a:pt x="283" y="123"/>
                </a:cubicBezTo>
                <a:cubicBezTo>
                  <a:pt x="283" y="123"/>
                  <a:pt x="264" y="169"/>
                  <a:pt x="252" y="180"/>
                </a:cubicBezTo>
                <a:cubicBezTo>
                  <a:pt x="243" y="190"/>
                  <a:pt x="203" y="205"/>
                  <a:pt x="203" y="205"/>
                </a:cubicBezTo>
                <a:lnTo>
                  <a:pt x="143" y="209"/>
                </a:lnTo>
                <a:cubicBezTo>
                  <a:pt x="143" y="209"/>
                  <a:pt x="138" y="173"/>
                  <a:pt x="134" y="162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8075" y="2425318"/>
            <a:ext cx="4710296" cy="1812335"/>
          </a:xfrm>
          <a:prstGeom prst="rect">
            <a:avLst/>
          </a:prstGeom>
          <a:effectLst>
            <a:outerShdw blurRad="50800" dist="38100" dir="2700000" sx="103000" sy="103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85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SLIDEFORMATR" val="RXPStandard Screen"/>
  <p:tag name="VARDIVISION" val="RXPDivCorp"/>
  <p:tag name="VARPALETTE" val="RXPpalette_standard_value"/>
  <p:tag name="VARBACKGROUND" val="RXPbackground_dark_value"/>
  <p:tag name="VARPPTPAPER" val="RXPRXP"/>
  <p:tag name="VARPPTGRIDMODE" val="RXPRocheGrid"/>
  <p:tag name="VARPPTTYPE" val="RXPpotRXPP"/>
  <p:tag name="VARPOTVERSION" val="RXP8.8"/>
  <p:tag name="VARPPTLANGSEL" val="RXPEnglish"/>
  <p:tag name="VARPPTCOMPATIBLE4" val="RXPFALSE"/>
  <p:tag name="VARPPTCOMPATIBLE7" val="RXPFALSE"/>
  <p:tag name="VARPPTCOMPATIBLERD03" val="RXPTRUE"/>
  <p:tag name="VARCOLOR" val="RXPcolor_white_colored"/>
  <p:tag name="VAREMBEDFONTSENABLED" val="RXPFALSE"/>
  <p:tag name="VARFOOTERAPPLYTOALLPRESSED" val="RXPFALSE"/>
  <p:tag name="VARTITLE" val="RXP"/>
  <p:tag name="VARUNIT" val="RXPRoche"/>
  <p:tag name="VARPPTSETUPPERFORMED" val="RXPTRUE"/>
  <p:tag name="VARPPTSLIDEFORMAT" val="RXPStandard"/>
  <p:tag name="VARPPTLANG" val="RXPEnglish"/>
  <p:tag name="VARGRIDMODE" val="RXPgrid_none_value"/>
  <p:tag name="VARTOC" val="RXPTemplateLoremIpsum"/>
  <p:tag name="VARSAVEMESSAGETIMESTAMP" val="RXP3/16/2017"/>
</p:tagLst>
</file>

<file path=ppt/theme/theme1.xml><?xml version="1.0" encoding="utf-8"?>
<a:theme xmlns:a="http://schemas.openxmlformats.org/drawingml/2006/main" name="Roche">
  <a:themeElements>
    <a:clrScheme name="Roche 2">
      <a:dk1>
        <a:srgbClr val="000000"/>
      </a:dk1>
      <a:lt1>
        <a:srgbClr val="FFFFFF"/>
      </a:lt1>
      <a:dk2>
        <a:srgbClr val="969696"/>
      </a:dk2>
      <a:lt2>
        <a:srgbClr val="FF7F00"/>
      </a:lt2>
      <a:accent1>
        <a:srgbClr val="FF7F00"/>
      </a:accent1>
      <a:accent2>
        <a:srgbClr val="800080"/>
      </a:accent2>
      <a:accent3>
        <a:srgbClr val="FFCC00"/>
      </a:accent3>
      <a:accent4>
        <a:srgbClr val="9933FF"/>
      </a:accent4>
      <a:accent5>
        <a:srgbClr val="009900"/>
      </a:accent5>
      <a:accent6>
        <a:srgbClr val="0082DA"/>
      </a:accent6>
      <a:hlink>
        <a:srgbClr val="9933FF"/>
      </a:hlink>
      <a:folHlink>
        <a:srgbClr val="FF3300"/>
      </a:folHlink>
    </a:clrScheme>
    <a:fontScheme name="Roche">
      <a:majorFont>
        <a:latin typeface="Imago"/>
        <a:ea typeface=""/>
        <a:cs typeface=""/>
      </a:majorFont>
      <a:minorFont>
        <a:latin typeface="Imag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ag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ago" pitchFamily="2" charset="0"/>
          </a:defRPr>
        </a:defPPr>
      </a:lstStyle>
      <a:style>
        <a:lnRef idx="1">
          <a:schemeClr val="tx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oche 1">
        <a:dk1>
          <a:srgbClr val="FF7F00"/>
        </a:dk1>
        <a:lt1>
          <a:srgbClr val="FFFFFF"/>
        </a:lt1>
        <a:dk2>
          <a:srgbClr val="0028A0"/>
        </a:dk2>
        <a:lt2>
          <a:srgbClr val="969696"/>
        </a:lt2>
        <a:accent1>
          <a:srgbClr val="FF7F00"/>
        </a:accent1>
        <a:accent2>
          <a:srgbClr val="800080"/>
        </a:accent2>
        <a:accent3>
          <a:srgbClr val="FFCC00"/>
        </a:accent3>
        <a:accent4>
          <a:srgbClr val="9933FF"/>
        </a:accent4>
        <a:accent5>
          <a:srgbClr val="009900"/>
        </a:accent5>
        <a:accent6>
          <a:srgbClr val="0082DA"/>
        </a:accent6>
        <a:hlink>
          <a:srgbClr val="9933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che 2">
        <a:dk1>
          <a:srgbClr val="000000"/>
        </a:dk1>
        <a:lt1>
          <a:srgbClr val="FFFFFF"/>
        </a:lt1>
        <a:dk2>
          <a:srgbClr val="969696"/>
        </a:dk2>
        <a:lt2>
          <a:srgbClr val="FF7F00"/>
        </a:lt2>
        <a:accent1>
          <a:srgbClr val="FF7F00"/>
        </a:accent1>
        <a:accent2>
          <a:srgbClr val="800080"/>
        </a:accent2>
        <a:accent3>
          <a:srgbClr val="FFCC00"/>
        </a:accent3>
        <a:accent4>
          <a:srgbClr val="9933FF"/>
        </a:accent4>
        <a:accent5>
          <a:srgbClr val="009900"/>
        </a:accent5>
        <a:accent6>
          <a:srgbClr val="0082DA"/>
        </a:accent6>
        <a:hlink>
          <a:srgbClr val="9933FF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che 3">
        <a:dk1>
          <a:srgbClr val="000000"/>
        </a:dk1>
        <a:lt1>
          <a:srgbClr val="FFFFFF"/>
        </a:lt1>
        <a:dk2>
          <a:srgbClr val="959595"/>
        </a:dk2>
        <a:lt2>
          <a:srgbClr val="676767"/>
        </a:lt2>
        <a:accent1>
          <a:srgbClr val="B2B2B2"/>
        </a:accent1>
        <a:accent2>
          <a:srgbClr val="4D4D4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454545"/>
        </a:accent6>
        <a:hlink>
          <a:srgbClr val="EAEAEA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che 2">
    <a:dk1>
      <a:srgbClr val="000000"/>
    </a:dk1>
    <a:lt1>
      <a:srgbClr val="FFFFFF"/>
    </a:lt1>
    <a:dk2>
      <a:srgbClr val="969696"/>
    </a:dk2>
    <a:lt2>
      <a:srgbClr val="FF7F00"/>
    </a:lt2>
    <a:accent1>
      <a:srgbClr val="FF7F00"/>
    </a:accent1>
    <a:accent2>
      <a:srgbClr val="800080"/>
    </a:accent2>
    <a:accent3>
      <a:srgbClr val="FFCC00"/>
    </a:accent3>
    <a:accent4>
      <a:srgbClr val="9933FF"/>
    </a:accent4>
    <a:accent5>
      <a:srgbClr val="009900"/>
    </a:accent5>
    <a:accent6>
      <a:srgbClr val="0082DA"/>
    </a:accent6>
    <a:hlink>
      <a:srgbClr val="9933FF"/>
    </a:hlink>
    <a:folHlink>
      <a:srgbClr val="FF33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16</Pages>
  <Words>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Imago</vt:lpstr>
      <vt:lpstr>Minion</vt:lpstr>
      <vt:lpstr>Roche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Roche Template</dc:title>
  <dc:creator>Grieshaber, Aline {CCC.~Basel}</dc:creator>
  <cp:lastModifiedBy>Bisercic, Ivana {FPEC~Belgrade}</cp:lastModifiedBy>
  <cp:revision>190</cp:revision>
  <cp:lastPrinted>1998-09-09T08:32:30Z</cp:lastPrinted>
  <dcterms:created xsi:type="dcterms:W3CDTF">2002-05-06T07:33:01Z</dcterms:created>
  <dcterms:modified xsi:type="dcterms:W3CDTF">2017-03-16T11:17:35Z</dcterms:modified>
</cp:coreProperties>
</file>